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.mp4"/><Relationship Id="rId3" Type="http://schemas.openxmlformats.org/officeDocument/2006/relationships/video" Target="../media/media10.mp4"/><Relationship Id="rId4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.mp4"/><Relationship Id="rId3" Type="http://schemas.openxmlformats.org/officeDocument/2006/relationships/video" Target="../media/media11.mp4"/><Relationship Id="rId4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.mp4"/><Relationship Id="rId3" Type="http://schemas.openxmlformats.org/officeDocument/2006/relationships/video" Target="../media/media12.mp4"/><Relationship Id="rId4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.mp4"/><Relationship Id="rId3" Type="http://schemas.openxmlformats.org/officeDocument/2006/relationships/video" Target="../media/media13.mp4"/><Relationship Id="rId4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.mp4"/><Relationship Id="rId3" Type="http://schemas.openxmlformats.org/officeDocument/2006/relationships/video" Target="../media/media14.mp4"/><Relationship Id="rId4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.mp4"/><Relationship Id="rId3" Type="http://schemas.openxmlformats.org/officeDocument/2006/relationships/video" Target="../media/media15.mp4"/><Relationship Id="rId4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6.mp4"/><Relationship Id="rId3" Type="http://schemas.openxmlformats.org/officeDocument/2006/relationships/video" Target="../media/media16.mp4"/><Relationship Id="rId4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7.mp4"/><Relationship Id="rId3" Type="http://schemas.openxmlformats.org/officeDocument/2006/relationships/video" Target="../media/media17.mp4"/><Relationship Id="rId4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8.mp4"/><Relationship Id="rId3" Type="http://schemas.openxmlformats.org/officeDocument/2006/relationships/video" Target="../media/media18.mp4"/><Relationship Id="rId4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9.mp4"/><Relationship Id="rId3" Type="http://schemas.openxmlformats.org/officeDocument/2006/relationships/video" Target="../media/media19.mp4"/><Relationship Id="rId4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0.mp4"/><Relationship Id="rId3" Type="http://schemas.openxmlformats.org/officeDocument/2006/relationships/video" Target="../media/media20.mp4"/><Relationship Id="rId4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1.mp4"/><Relationship Id="rId3" Type="http://schemas.openxmlformats.org/officeDocument/2006/relationships/video" Target="../media/media21.mp4"/><Relationship Id="rId4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2.mp4"/><Relationship Id="rId3" Type="http://schemas.openxmlformats.org/officeDocument/2006/relationships/video" Target="../media/media22.mp4"/><Relationship Id="rId4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3.mp4"/><Relationship Id="rId3" Type="http://schemas.openxmlformats.org/officeDocument/2006/relationships/video" Target="../media/media23.mp4"/><Relationship Id="rId4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4.mp4"/><Relationship Id="rId3" Type="http://schemas.openxmlformats.org/officeDocument/2006/relationships/video" Target="../media/media24.mp4"/><Relationship Id="rId4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5.mp4"/><Relationship Id="rId3" Type="http://schemas.openxmlformats.org/officeDocument/2006/relationships/video" Target="../media/media25.mp4"/><Relationship Id="rId4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6.mp4"/><Relationship Id="rId3" Type="http://schemas.openxmlformats.org/officeDocument/2006/relationships/video" Target="../media/media26.mp4"/><Relationship Id="rId4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7.mp4"/><Relationship Id="rId3" Type="http://schemas.openxmlformats.org/officeDocument/2006/relationships/video" Target="../media/media27.mp4"/><Relationship Id="rId4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8.mp4"/><Relationship Id="rId3" Type="http://schemas.openxmlformats.org/officeDocument/2006/relationships/video" Target="../media/media28.mp4"/><Relationship Id="rId4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9.mp4"/><Relationship Id="rId3" Type="http://schemas.openxmlformats.org/officeDocument/2006/relationships/video" Target="../media/media29.mp4"/><Relationship Id="rId4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.mp4"/><Relationship Id="rId3" Type="http://schemas.openxmlformats.org/officeDocument/2006/relationships/video" Target="../media/media3.mp4"/><Relationship Id="rId4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0.mp4"/><Relationship Id="rId3" Type="http://schemas.openxmlformats.org/officeDocument/2006/relationships/video" Target="../media/media30.mp4"/><Relationship Id="rId4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1.mp4"/><Relationship Id="rId3" Type="http://schemas.openxmlformats.org/officeDocument/2006/relationships/video" Target="../media/media31.mp4"/><Relationship Id="rId4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2.mp4"/><Relationship Id="rId3" Type="http://schemas.openxmlformats.org/officeDocument/2006/relationships/video" Target="../media/media32.mp4"/><Relationship Id="rId4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3.mp4"/><Relationship Id="rId3" Type="http://schemas.openxmlformats.org/officeDocument/2006/relationships/video" Target="../media/media33.mp4"/><Relationship Id="rId4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4.mp4"/><Relationship Id="rId3" Type="http://schemas.openxmlformats.org/officeDocument/2006/relationships/video" Target="../media/media34.mp4"/><Relationship Id="rId4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5.mp4"/><Relationship Id="rId3" Type="http://schemas.openxmlformats.org/officeDocument/2006/relationships/video" Target="../media/media35.mp4"/><Relationship Id="rId4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6.mp4"/><Relationship Id="rId3" Type="http://schemas.openxmlformats.org/officeDocument/2006/relationships/video" Target="../media/media36.mp4"/><Relationship Id="rId4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7.mp4"/><Relationship Id="rId3" Type="http://schemas.openxmlformats.org/officeDocument/2006/relationships/video" Target="../media/media37.mp4"/><Relationship Id="rId4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8.mp4"/><Relationship Id="rId3" Type="http://schemas.openxmlformats.org/officeDocument/2006/relationships/video" Target="../media/media38.mp4"/><Relationship Id="rId4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9.mp4"/><Relationship Id="rId3" Type="http://schemas.openxmlformats.org/officeDocument/2006/relationships/video" Target="../media/media39.mp4"/><Relationship Id="rId4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0.mp4"/><Relationship Id="rId3" Type="http://schemas.openxmlformats.org/officeDocument/2006/relationships/video" Target="../media/media40.mp4"/><Relationship Id="rId4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1.mp4"/><Relationship Id="rId3" Type="http://schemas.openxmlformats.org/officeDocument/2006/relationships/video" Target="../media/media41.mp4"/><Relationship Id="rId4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2.mp4"/><Relationship Id="rId3" Type="http://schemas.openxmlformats.org/officeDocument/2006/relationships/video" Target="../media/media42.mp4"/><Relationship Id="rId4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3.mp4"/><Relationship Id="rId3" Type="http://schemas.openxmlformats.org/officeDocument/2006/relationships/video" Target="../media/media43.mp4"/><Relationship Id="rId4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4.mp4"/><Relationship Id="rId3" Type="http://schemas.openxmlformats.org/officeDocument/2006/relationships/video" Target="../media/media44.mp4"/><Relationship Id="rId4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5.mp4"/><Relationship Id="rId3" Type="http://schemas.openxmlformats.org/officeDocument/2006/relationships/video" Target="../media/media45.mp4"/><Relationship Id="rId4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6.mp4"/><Relationship Id="rId3" Type="http://schemas.openxmlformats.org/officeDocument/2006/relationships/video" Target="../media/media46.mp4"/><Relationship Id="rId4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7.mp4"/><Relationship Id="rId3" Type="http://schemas.openxmlformats.org/officeDocument/2006/relationships/video" Target="../media/media47.mp4"/><Relationship Id="rId4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8.mp4"/><Relationship Id="rId3" Type="http://schemas.openxmlformats.org/officeDocument/2006/relationships/video" Target="../media/media48.mp4"/><Relationship Id="rId4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9.mp4"/><Relationship Id="rId3" Type="http://schemas.openxmlformats.org/officeDocument/2006/relationships/video" Target="../media/media49.mp4"/><Relationship Id="rId4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.mp4"/><Relationship Id="rId3" Type="http://schemas.openxmlformats.org/officeDocument/2006/relationships/video" Target="../media/media5.mp4"/><Relationship Id="rId4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0.mp4"/><Relationship Id="rId3" Type="http://schemas.openxmlformats.org/officeDocument/2006/relationships/video" Target="../media/media50.mp4"/><Relationship Id="rId4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1.mp4"/><Relationship Id="rId3" Type="http://schemas.openxmlformats.org/officeDocument/2006/relationships/video" Target="../media/media51.mp4"/><Relationship Id="rId4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2.mp4"/><Relationship Id="rId3" Type="http://schemas.openxmlformats.org/officeDocument/2006/relationships/video" Target="../media/media52.mp4"/><Relationship Id="rId4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3.mp4"/><Relationship Id="rId3" Type="http://schemas.openxmlformats.org/officeDocument/2006/relationships/video" Target="../media/media53.mp4"/><Relationship Id="rId4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4.mp4"/><Relationship Id="rId3" Type="http://schemas.openxmlformats.org/officeDocument/2006/relationships/video" Target="../media/media54.mp4"/><Relationship Id="rId4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5.mp4"/><Relationship Id="rId3" Type="http://schemas.openxmlformats.org/officeDocument/2006/relationships/video" Target="../media/media55.mp4"/><Relationship Id="rId4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6.mp4"/><Relationship Id="rId3" Type="http://schemas.openxmlformats.org/officeDocument/2006/relationships/video" Target="../media/media56.mp4"/><Relationship Id="rId4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7.mp4"/><Relationship Id="rId3" Type="http://schemas.openxmlformats.org/officeDocument/2006/relationships/video" Target="../media/media57.mp4"/><Relationship Id="rId4" Type="http://schemas.openxmlformats.org/officeDocument/2006/relationships/image" Target="../media/image1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8.mp4"/><Relationship Id="rId3" Type="http://schemas.openxmlformats.org/officeDocument/2006/relationships/video" Target="../media/media58.mp4"/><Relationship Id="rId4" Type="http://schemas.openxmlformats.org/officeDocument/2006/relationships/image" Target="../media/image57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9.mp4"/><Relationship Id="rId3" Type="http://schemas.openxmlformats.org/officeDocument/2006/relationships/video" Target="../media/media59.mp4"/><Relationship Id="rId4" Type="http://schemas.openxmlformats.org/officeDocument/2006/relationships/image" Target="../media/image58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.mp4"/><Relationship Id="rId3" Type="http://schemas.openxmlformats.org/officeDocument/2006/relationships/video" Target="../media/media6.mp4"/><Relationship Id="rId4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0.mp4"/><Relationship Id="rId3" Type="http://schemas.openxmlformats.org/officeDocument/2006/relationships/video" Target="../media/media60.mp4"/><Relationship Id="rId4" Type="http://schemas.openxmlformats.org/officeDocument/2006/relationships/image" Target="../media/image59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1.mp4"/><Relationship Id="rId3" Type="http://schemas.openxmlformats.org/officeDocument/2006/relationships/video" Target="../media/media61.mp4"/><Relationship Id="rId4" Type="http://schemas.openxmlformats.org/officeDocument/2006/relationships/image" Target="../media/image60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2.mp4"/><Relationship Id="rId3" Type="http://schemas.openxmlformats.org/officeDocument/2006/relationships/video" Target="../media/media62.mp4"/><Relationship Id="rId4" Type="http://schemas.openxmlformats.org/officeDocument/2006/relationships/image" Target="../media/image61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3.mp4"/><Relationship Id="rId3" Type="http://schemas.openxmlformats.org/officeDocument/2006/relationships/video" Target="../media/media63.mp4"/><Relationship Id="rId4" Type="http://schemas.openxmlformats.org/officeDocument/2006/relationships/image" Target="../media/image6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.mp4"/><Relationship Id="rId3" Type="http://schemas.openxmlformats.org/officeDocument/2006/relationships/video" Target="../media/media7.mp4"/><Relationship Id="rId4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.mp4"/><Relationship Id="rId3" Type="http://schemas.openxmlformats.org/officeDocument/2006/relationships/video" Target="../media/media8.mp4"/><Relationship Id="rId4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.mp4"/><Relationship Id="rId3" Type="http://schemas.openxmlformats.org/officeDocument/2006/relationships/video" Target="../media/media9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1ec1f0ebc38997bf3bd868692e0ac6c2eeb5cc8cf7949d80deec2edc9a3568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e61b22130c229b98a91e1fa12d9883a4f721f7059c1c8e096ef14a8c98342a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6d3a6df894608e6a71d2c41ec12584cfb579ef43ff2b1e1838012a87ffd68d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842bf90dc2b70aa1835df1f9487f5efc6d596dfd11be5f329051b9c936b484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9e1e829c087c252a7effa1f03f6f3cad7b01363b7623d56a34c8b91c257b60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3cea59b887c8493542513aa30ffeddaba170ae45034e6b4d48068944e82eaa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e15aef5283d5b00b78861a7d4bb341f1a388365d335aa13b96b0c301f3cb65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3a6b0692763dc58924057ae0f26644b12f6d57e2143ddfe0272e248110e4b1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94ff62025511454c5e4474bdfb18c26a94e732411d068d33cc81a414548b01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7ec0c3119c56c3bb5d6033d7ab005d141ad4298fb2ac3e7be6128820c13580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78c44ed840481112fc8f7f5ae260ce5d9b9a3c54a46f85a0a6c87bba2d4650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2a1e448f6de6e16a1d591c1a1a2c0d1a03de0fabd1bf35a8d785425cfe6bd3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53292cbc27ffd92119c05327e7fd79dc268f3597aa94073b30fedf6ea15e41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ce7e71474fcf09b1eb5e9ff90e51a2594820bce56f97b099cb73763e61b85c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e31144fdcc533f04c51028c9d3651f05c947bbd7b367fdedd238f4a8c2fdf4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aaf453039d516fc2c58c08bc0cb4cbe50c90a841b8b4cf3fb0a17fdc1a4209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d5e1d34f72e10af45eeca14ad57459dde89c0f83160badab0e2ebfa136e319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5e57947fe2207182243ce7d5358f871c72525972a3c2836b5707071fc854e6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4a73591568cbedbed43fb83146368fb2808d6029b2610c75921b4dccda5bf4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f826d80ce9cc6abac0f031983391e2ad025b61f25ce402faddf5ef9a3fb3dd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bba246d4d89060923490ec392f75cd971eafe7bf6ca29808d282b7d9841e85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e4edc8a45fa7e1ae2bc44f59c8a2b39df15753e91e0e2abfb7e590c69d14c2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9e140eee532743c761cef812be748d00e7df9161940f3846ea3ac311648927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7582f02541ab85156c2816e2500cda34d5ce149ac7e1eb663e86ecfe42ac9c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88d046870a668b14ac07c30e1ea499c66ef60d32a6ffd60375b37507fc86b6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97b961fe3962f9bbf54995ab317d81822a85ff97c977b8a69718d8bfcabcbc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8ef58608a84e5a70304688777c19627993f0f006e10b3df96ab88939d55d16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10b3ed717ec30e813a7dde5d3a5f8af0e5665bf53c0cd392b58094e17cd9c9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90c36ddcc168ae53bf7dd8356f8d658856df1b43c3079f17d5666bde927984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78b08fbf9108026df73a54991391ac1691f8ee98d459315d3fe1bbe3aa0e7f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920dc54c013b90656e725e6231e07013c98081f3266531082ccea2559aeeb3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e0e77b46f9492cf6598abf12563f2e8b545872901b0ee27809431c7bca39bf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284de992c4ac22728395641b97d92f899367ca03614292a68be0a20cb009ae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c39d848b5c27119d1fb7de88082e5c3d398f88384a89c134e0f3dc59b3674c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ad55d7622e3e0f2c0bf0998269bfcc0bc4c7550cda1c9e6992accda270959d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3fe8a8908c754056a6c3314d57b8c7d1187e39c76429fdc71a4ea494dca0ff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7d1c8a9c2788a3838920b2affec0ec20e9f8ddfcb477b17161c44f8bc0c78b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296c13bcc3269bb6b9cfe455e26f62887dab67546b0dc4f54bc979953697b6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21829d626c307f2585608d3a1140bd5a31f140030bc5fe045c0f48ec242a1e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d8402852a588c5c28d0ce6f970c5f354c523151036c0cf3358a9a75c654464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0f4aca3ee59b49ff40b2f038ee05913164fd3df90ae3e6333d03f23c0938b1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d2c25d8e4b1c1c895e4b287c2d4a469150b49d21a3f10931f6505bcae33fd7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4c73af07d254a62980c3371737a8fa2f7df390a374c9e4e703b8091ef3929d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4455828d2d64b99350386b31d01e5818c15e5227564a5cf20fa9114cdb53c4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bb8b6144c16abaa3d5ec7f149041398e780f454dae6de06549d983988dcbf6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627d4b0be43bdc6dd16a0f819f6393ef619821a177257b500ac0590f4fcf88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c0b0932f7360d1362e343bbc25952f13fac3adde84909b17786435a5a58323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2d4e473977c228db4818bfa5fbb9a5f484d1ab1ea9a7e7a08b27cc23b1fe4c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b43d6fcf2857fdd5876ec763c5b9435d77c1ab5dc80af8e9a99e042b0705b5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efce526e86a80cdfa6ab98a2f7a478c752a49ad48104064a6794ef4cb555ae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2f794a797bd648a2aef2cfa7f8b4878b0dc328cdb0ae76237a24259befcf9c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f7e6a4e7ad68cd37e6efce7c6ae56bd6efc9e40aeb2b063864a3b5e67eb9d1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822ecc514e971a1164687d57ae96606c7398dfb50cd9d7a6545a511f0661d3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28e1b8df49f97d6f6751ec893765df7ae4ca1a7a058729489557b0aafb31a8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f99b67ef9932a8cf8be1ae977a34a8d559c2168340f9517009aef12e572f49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d55ecce2f968700274a016dd9d3355b584e025c390be4ce86c5bc9097df9f3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0a06900599be2cbbf99d8817c2bf999e276640dccb452a3634af17be4ee0a2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ba90f65705408ddf73d38590eedabea15388eb1964f51847360d69e8d24b2e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d2a1e91674a3d3ac501edbe1cc3059b7f3896b9521658a1dda06da920314f7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350d128b0eafbe9ce0eef553b843750c0425539d6b6bc66e3a3ab22db5bb24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a1b216920467d04ec7b5fa58e9cbd49f074455a3a85ddf120ec2e01baa0c64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bce0506b331629031d478fc9e209c4f26547603809bdb38e0c0d7e8491ed84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96a3009add86d83cfcada5dfb2afe1b0af675354c54928f10e4c623aaeb5ea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